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10058400" cy="777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181"/>
    <a:srgbClr val="F7B309"/>
    <a:srgbClr val="0A7D98"/>
    <a:srgbClr val="0DA0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5324" autoAdjust="0"/>
  </p:normalViewPr>
  <p:slideViewPr>
    <p:cSldViewPr snapToGrid="0">
      <p:cViewPr varScale="1">
        <p:scale>
          <a:sx n="57" d="100"/>
          <a:sy n="57" d="100"/>
        </p:scale>
        <p:origin x="696" y="66"/>
      </p:cViewPr>
      <p:guideLst>
        <p:guide orient="horz" pos="2448"/>
        <p:guide pos="316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01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0-05-14T12:58:54.403" idx="1">
    <p:pos x="43" y="1186"/>
    <p:text>la imagen debe ser de 1080px X 685px en lo posible</p:text>
    <p:extLst mod="1">
      <p:ext uri="{C676402C-5697-4E1C-873F-D02D1690AC5C}">
        <p15:threadingInfo xmlns:p15="http://schemas.microsoft.com/office/powerpoint/2012/main" timeZoneBias="240"/>
      </p:ext>
    </p:extLst>
  </p:cm>
  <p:cm authorId="2" dt="2020-05-14T12:59:13.081" idx="2">
    <p:pos x="5919" y="2186"/>
    <p:text>logo de ser de 500px x 500px. cuadrado en lo posible.</p:text>
    <p:extLst mod="1">
      <p:ext uri="{C676402C-5697-4E1C-873F-D02D1690AC5C}">
        <p15:threadingInfo xmlns:p15="http://schemas.microsoft.com/office/powerpoint/2012/main" timeZoneBias="24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6FE3C-34D8-4B4B-9273-D907B0A3B964}" type="datetimeFigureOut">
              <a:rPr lang="en-US"/>
              <a:pPr/>
              <a:t>5/14/2020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9A89D-734B-4FAD-B6E7-2B864E72E489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203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0FF5F4-5691-49AF-9E16-FB22826F7264}" type="datetimeFigureOut">
              <a:rPr lang="en-US"/>
              <a:pPr/>
              <a:t>5/14/2020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A89D7-7603-4ECB-ADF6-F6CF2BE4F401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584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sid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Conector recto 14"/>
          <p:cNvCxnSpPr/>
          <p:nvPr/>
        </p:nvCxnSpPr>
        <p:spPr>
          <a:xfrm>
            <a:off x="254000" y="1540934"/>
            <a:ext cx="9635067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n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33" y="156498"/>
            <a:ext cx="2083385" cy="1244018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2878666" y="219652"/>
            <a:ext cx="57065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 smtClean="0">
                <a:solidFill>
                  <a:srgbClr val="002060"/>
                </a:solidFill>
                <a:latin typeface="+mn-lt"/>
              </a:rPr>
              <a:t>FICHA</a:t>
            </a:r>
            <a:r>
              <a:rPr lang="es-CL" sz="3200" baseline="0" dirty="0" smtClean="0">
                <a:solidFill>
                  <a:srgbClr val="002060"/>
                </a:solidFill>
                <a:latin typeface="+mn-lt"/>
              </a:rPr>
              <a:t> DE INSCRIPCIÓN A </a:t>
            </a:r>
            <a:r>
              <a:rPr lang="es-CL" sz="3200" b="1" baseline="0" dirty="0" smtClean="0">
                <a:solidFill>
                  <a:srgbClr val="002060"/>
                </a:solidFill>
                <a:latin typeface="+mn-lt"/>
              </a:rPr>
              <a:t>CATÁLOGO ON LINE </a:t>
            </a:r>
            <a:endParaRPr lang="es-ES" sz="3200" b="1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631927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88" userDrawn="1">
          <p15:clr>
            <a:srgbClr val="FBAE40"/>
          </p15:clr>
        </p15:guide>
        <p15:guide id="2" orient="horz" pos="4608" userDrawn="1">
          <p15:clr>
            <a:srgbClr val="FBAE40"/>
          </p15:clr>
        </p15:guide>
        <p15:guide id="3" pos="272" userDrawn="1">
          <p15:clr>
            <a:srgbClr val="FBAE40"/>
          </p15:clr>
        </p15:guide>
        <p15:guide id="4" pos="1800" userDrawn="1">
          <p15:clr>
            <a:srgbClr val="FBAE40"/>
          </p15:clr>
        </p15:guide>
        <p15:guide id="6" pos="6035" userDrawn="1">
          <p15:clr>
            <a:srgbClr val="FBAE40"/>
          </p15:clr>
        </p15:guide>
        <p15:guide id="7" pos="450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AE6A-DCF3-43E4-B2A0-33D0CF1225FC}" type="datetimeFigureOut">
              <a:rPr lang="en-US"/>
              <a:pPr/>
              <a:t>5/14/2020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761A3-4CAC-4C5F-AC82-8DB08D526BC2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8728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iming>
    <p:tnLst>
      <p:par>
        <p:cTn id="1" dur="indefinite" restart="never" nodeType="tmRoot"/>
      </p:par>
    </p:tnLst>
  </p:timing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294967295"/>
          </p:nvPr>
        </p:nvSpPr>
        <p:spPr>
          <a:xfrm>
            <a:off x="6388424" y="5161923"/>
            <a:ext cx="3341077" cy="170656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s-CL" sz="1400" dirty="0" smtClean="0">
                <a:solidFill>
                  <a:srgbClr val="002060"/>
                </a:solidFill>
              </a:rPr>
              <a:t>Descripción</a:t>
            </a:r>
          </a:p>
          <a:p>
            <a:endParaRPr lang="es-C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388425" y="1832111"/>
            <a:ext cx="3341077" cy="403089"/>
          </a:xfrm>
        </p:spPr>
        <p:txBody>
          <a:bodyPr>
            <a:normAutofit fontScale="85000" lnSpcReduction="10000"/>
          </a:bodyPr>
          <a:lstStyle/>
          <a:p>
            <a:r>
              <a:rPr lang="es-CL" dirty="0" smtClean="0">
                <a:solidFill>
                  <a:srgbClr val="002060"/>
                </a:solidFill>
              </a:rPr>
              <a:t>Nombre del emprendimiento</a:t>
            </a:r>
            <a:endParaRPr lang="es-CL" dirty="0">
              <a:solidFill>
                <a:srgbClr val="002060"/>
              </a:solidFill>
            </a:endParaRPr>
          </a:p>
        </p:txBody>
      </p:sp>
      <p:sp>
        <p:nvSpPr>
          <p:cNvPr id="6" name="Picture Placeholder 5" title="la imagen debe ser de 1080px X 685px"/>
          <p:cNvSpPr>
            <a:spLocks noGrp="1"/>
          </p:cNvSpPr>
          <p:nvPr>
            <p:ph type="pic" sz="quarter" idx="4294967295"/>
          </p:nvPr>
        </p:nvSpPr>
        <p:spPr>
          <a:xfrm>
            <a:off x="277446" y="1832111"/>
            <a:ext cx="5904221" cy="5036377"/>
          </a:xfrm>
        </p:spPr>
      </p:sp>
      <p:sp>
        <p:nvSpPr>
          <p:cNvPr id="14" name="Picture Placeholder 8"/>
          <p:cNvSpPr>
            <a:spLocks noGrp="1"/>
          </p:cNvSpPr>
          <p:nvPr>
            <p:ph type="pic" sz="quarter" idx="4294967295"/>
          </p:nvPr>
        </p:nvSpPr>
        <p:spPr>
          <a:xfrm>
            <a:off x="6388425" y="2374560"/>
            <a:ext cx="3341077" cy="26480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182880" rIns="91440" bIns="45720" rtlCol="0">
            <a:normAutofit/>
          </a:bodyPr>
          <a:lstStyle/>
          <a:p>
            <a:endParaRPr lang="es-ES"/>
          </a:p>
        </p:txBody>
      </p:sp>
      <p:sp>
        <p:nvSpPr>
          <p:cNvPr id="23" name="Rectángulo 22"/>
          <p:cNvSpPr/>
          <p:nvPr/>
        </p:nvSpPr>
        <p:spPr>
          <a:xfrm>
            <a:off x="277446" y="7065202"/>
            <a:ext cx="9577754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s-CL" sz="1400" dirty="0">
                <a:solidFill>
                  <a:srgbClr val="002060"/>
                </a:solidFill>
              </a:rPr>
              <a:t>Link a web, redes </a:t>
            </a:r>
            <a:r>
              <a:rPr lang="es-CL" sz="1400" dirty="0" smtClean="0">
                <a:solidFill>
                  <a:srgbClr val="002060"/>
                </a:solidFill>
              </a:rPr>
              <a:t>sociales | Datos </a:t>
            </a:r>
            <a:r>
              <a:rPr lang="es-CL" sz="1400" dirty="0">
                <a:solidFill>
                  <a:srgbClr val="002060"/>
                </a:solidFill>
              </a:rPr>
              <a:t>como Teléfono, horarios de </a:t>
            </a:r>
            <a:r>
              <a:rPr lang="es-CL" sz="1400" dirty="0" smtClean="0">
                <a:solidFill>
                  <a:srgbClr val="002060"/>
                </a:solidFill>
              </a:rPr>
              <a:t>envíos | Sector </a:t>
            </a:r>
            <a:r>
              <a:rPr lang="es-CL" sz="1400" dirty="0">
                <a:solidFill>
                  <a:srgbClr val="002060"/>
                </a:solidFill>
              </a:rPr>
              <a:t>de envíos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ck Brochure 11 x 8.5">
  <a:themeElements>
    <a:clrScheme name="Black Brochur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F462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ckBrochure.potx" id="{E82E603B-C300-4B3A-8D8B-62F7AA018760}" vid="{6A0FD953-A5A3-4406-8679-4C255090AC8E}"/>
    </a:ext>
  </a:extLst>
</a:theme>
</file>

<file path=ppt/theme/theme2.xml><?xml version="1.0" encoding="utf-8"?>
<a:theme xmlns:a="http://schemas.openxmlformats.org/drawingml/2006/main" name="Office Theme">
  <a:themeElements>
    <a:clrScheme name="Black Brochur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F462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Black Brochur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F462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927621-33BA-4C7B-B00E-AAFA1CE7DB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50E548-EB92-45B1-BD32-B49FA21BA3C1}">
  <ds:schemaRefs>
    <ds:schemaRef ds:uri="http://www.w3.org/XML/1998/namespace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92355CA-56AF-4BDE-95DC-9786C08C81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</Words>
  <Application>Microsoft Office PowerPoint</Application>
  <PresentationFormat>Personalizado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Black Brochure 11 x 8.5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2013-07-31T14:07:30Z</dcterms:created>
  <dcterms:modified xsi:type="dcterms:W3CDTF">2020-05-14T22:20:26Z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